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158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4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marker>
          <c:cat>
            <c:strRef>
              <c:f>Feuil1!$A$2:$A$7</c:f>
              <c:strCache>
                <c:ptCount val="6"/>
                <c:pt idx="0">
                  <c:v>Conscience émotionnelle</c:v>
                </c:pt>
                <c:pt idx="1">
                  <c:v>Expression émotionnelle</c:v>
                </c:pt>
                <c:pt idx="2">
                  <c:v>Compréhension émotionnelle</c:v>
                </c:pt>
                <c:pt idx="3">
                  <c:v>Maîtrise émotionnelle</c:v>
                </c:pt>
                <c:pt idx="4">
                  <c:v>Utilisation émotionnelle</c:v>
                </c:pt>
                <c:pt idx="5">
                  <c:v>Equilibre et harmonie émotionnelle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10-48C3-A1CB-266E8821F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883231"/>
        <c:axId val="49879903"/>
      </c:radarChart>
      <c:catAx>
        <c:axId val="49883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49879903"/>
        <c:crosses val="autoZero"/>
        <c:auto val="1"/>
        <c:lblAlgn val="ctr"/>
        <c:lblOffset val="100"/>
        <c:noMultiLvlLbl val="0"/>
      </c:catAx>
      <c:valAx>
        <c:axId val="49879903"/>
        <c:scaling>
          <c:orientation val="minMax"/>
          <c:max val="4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9883231"/>
        <c:crosses val="autoZero"/>
        <c:crossBetween val="between"/>
        <c:majorUnit val="6"/>
        <c:min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05F320-88DA-41FB-857E-D57F24677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417633-6580-4E62-B987-BC7DCABCA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76E324-EE42-44C5-99CB-298B2D6AB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657A-C0AF-4E78-99DE-55A5960271FD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B863F5-CE95-461D-94AE-353722EB3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6F9F98-A6C1-483F-BCE3-43FE1B8D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7C2-BD27-425E-B6A9-C70A9AFA5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8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C48148-CC50-44FB-A1B4-D2570F35A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A3A391-89DD-43BF-9B83-3883DC795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1F1910-ECE5-439D-8E2A-502C0A117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657A-C0AF-4E78-99DE-55A5960271FD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C754BD-06BF-4F6B-A905-2FE90F0C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07384B-5F29-4B47-92E8-22BF2A2C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7C2-BD27-425E-B6A9-C70A9AFA5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7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C4C5B79-1909-4C9B-86FE-702C2D314D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A07E6C-C773-4DEA-83B8-DFB290679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CD7945-4E0D-489C-8F47-35B624711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657A-C0AF-4E78-99DE-55A5960271FD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3EB8A3-3691-4140-9B48-408E2B4C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49C00B-6816-4245-B84E-AE2392427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7C2-BD27-425E-B6A9-C70A9AFA5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01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603AB4-A02F-4B47-A81C-5B3763F8E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B56599-65DD-43A6-9B2B-FECD8CC32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66FD49-367C-4119-8342-EFA95A7A8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657A-C0AF-4E78-99DE-55A5960271FD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4FD161-2D23-43CE-B3E9-B9EE21E0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B8F662-FC40-483D-9DE7-44C95845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7C2-BD27-425E-B6A9-C70A9AFA5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43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5236C-EA16-4EC7-9AAC-FCBA0F585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9961AA-136E-40F8-ACF2-049998BEA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846D24-3D48-4DCC-8CD8-FD66BE1B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657A-C0AF-4E78-99DE-55A5960271FD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9EF1BA-B9D1-4734-A9C9-E5930BBCF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EC7F50-6A8F-41A7-A13D-09C8AC96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7C2-BD27-425E-B6A9-C70A9AFA5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26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CA89B3-DFD2-4BCF-898A-63F3E76B1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767306-873E-4151-8485-4C308E0F0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07C1CA-FBC0-4A8C-93AC-E37386E8E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679C50-D10A-46CE-B764-D6A55818F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657A-C0AF-4E78-99DE-55A5960271FD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2025AF-4AEB-4B6A-B024-A158C4772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9370BD-3E36-41E5-8640-0789E1A26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7C2-BD27-425E-B6A9-C70A9AFA5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1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BD8645-20B6-406B-A265-3E38563B8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408726-7D56-4771-B569-B5D71DE49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A5A226-9803-476E-9B8C-F287D864B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CF4F3EB-687E-4F0A-AF59-80C7DC940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9EC0865-C103-4D3A-BC54-47DB085753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06BB5F9-7E28-417F-8733-AE9CE5504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657A-C0AF-4E78-99DE-55A5960271FD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B7802B8-B848-4F71-B951-217C7AB5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A1421A5-5919-4424-B476-555FC50BC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7C2-BD27-425E-B6A9-C70A9AFA5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75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30B591-4434-48C2-898B-E4D7F411E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B15AC2E-DAC6-41C1-94B3-400D26D62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657A-C0AF-4E78-99DE-55A5960271FD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3C24C46-9B68-48D4-8E42-F1D54993D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3070E6-C428-4C69-8DC2-A9251ACB2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7C2-BD27-425E-B6A9-C70A9AFA5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75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2295EC-803B-46A5-8549-C91DAA00E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657A-C0AF-4E78-99DE-55A5960271FD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4D878F4-13D0-4742-BE08-8F9636B59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296D9EF-767E-48A3-A398-1F93E3785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7C2-BD27-425E-B6A9-C70A9AFA5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76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A55293-F7BD-4DCB-96DA-F83713952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BA1A6D-C01D-4762-908D-41E4F2716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D05E13-34E0-4675-B038-DB3511FF8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85E1BE-A0B7-45BE-AA2A-F5F220C21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657A-C0AF-4E78-99DE-55A5960271FD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55165D-62B7-4206-88B2-6850C98E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391B11-E787-454B-9911-CDA44D952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7C2-BD27-425E-B6A9-C70A9AFA5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2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F13CFA-8FB1-48F3-9392-33257630C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7E6347-CF72-4A53-9A27-12EE48BB5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7882AF-38ED-4F15-ACEC-899B24EAF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308C7D-805D-46B1-80BC-E0CC57B5F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657A-C0AF-4E78-99DE-55A5960271FD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AFE35E-E430-4275-8E7A-FB8C36A2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5E44C0-E453-4229-89DB-3BF37DEC6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7C2-BD27-425E-B6A9-C70A9AFA5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26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F6DF233-E23B-4116-8F5E-192265966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5274E9-72D5-413A-B955-E0EC0FAB7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A896AF-D9BB-419D-9BA4-F0565D871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E657A-C0AF-4E78-99DE-55A5960271FD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53D9CA-B5AC-42D4-8221-360410A83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7E394D-B5DC-4377-B818-E105930260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F87C2-BD27-425E-B6A9-C70A9AFA5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08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39173E4D-BBD7-41D3-BAEE-AEBDA85352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938720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81986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KRSTULOVIC Sylvie AD IDF</dc:creator>
  <cp:lastModifiedBy>KRSTULOVIC Sylvie AD IDF</cp:lastModifiedBy>
  <cp:revision>1</cp:revision>
  <dcterms:created xsi:type="dcterms:W3CDTF">2022-07-25T18:57:13Z</dcterms:created>
  <dcterms:modified xsi:type="dcterms:W3CDTF">2022-07-25T19:04:37Z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7222825-62ea-40f3-96b5-5375c07996e2_Enabled">
    <vt:lpwstr>true</vt:lpwstr>
  </property>
  <property fmtid="{D5CDD505-2E9C-101B-9397-08002B2CF9AE}" pid="3" name="MSIP_Label_07222825-62ea-40f3-96b5-5375c07996e2_SetDate">
    <vt:lpwstr>2022-07-25T18:57:20Z</vt:lpwstr>
  </property>
  <property fmtid="{D5CDD505-2E9C-101B-9397-08002B2CF9AE}" pid="4" name="MSIP_Label_07222825-62ea-40f3-96b5-5375c07996e2_Method">
    <vt:lpwstr>Privileged</vt:lpwstr>
  </property>
  <property fmtid="{D5CDD505-2E9C-101B-9397-08002B2CF9AE}" pid="5" name="MSIP_Label_07222825-62ea-40f3-96b5-5375c07996e2_Name">
    <vt:lpwstr>unrestricted_parent.2</vt:lpwstr>
  </property>
  <property fmtid="{D5CDD505-2E9C-101B-9397-08002B2CF9AE}" pid="6" name="MSIP_Label_07222825-62ea-40f3-96b5-5375c07996e2_SiteId">
    <vt:lpwstr>90c7a20a-f34b-40bf-bc48-b9253b6f5d20</vt:lpwstr>
  </property>
  <property fmtid="{D5CDD505-2E9C-101B-9397-08002B2CF9AE}" pid="7" name="MSIP_Label_07222825-62ea-40f3-96b5-5375c07996e2_ActionId">
    <vt:lpwstr>0cd1404c-8dae-42a0-963c-9bc09d4ab1fd</vt:lpwstr>
  </property>
  <property fmtid="{D5CDD505-2E9C-101B-9397-08002B2CF9AE}" pid="8" name="MSIP_Label_07222825-62ea-40f3-96b5-5375c07996e2_ContentBits">
    <vt:lpwstr>0</vt:lpwstr>
  </property>
</Properties>
</file>